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0" r:id="rId6"/>
    <p:sldId id="261" r:id="rId7"/>
    <p:sldId id="262" r:id="rId8"/>
    <p:sldId id="263" r:id="rId9"/>
    <p:sldId id="270" r:id="rId10"/>
    <p:sldId id="269" r:id="rId11"/>
    <p:sldId id="271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66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6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63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50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3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51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4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42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01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8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BC0DA-D9F8-482D-9594-81E664A041A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00086-C550-4A65-8EF1-BD11DC24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9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hyperlink" Target="http://www.wangzz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</a:t>
            </a:r>
            <a:r>
              <a:rPr lang="zh-CN" altLang="en-US" dirty="0" smtClean="0"/>
              <a:t>脸识别</a:t>
            </a:r>
            <a:r>
              <a:rPr lang="en-US" altLang="zh-CN" dirty="0" smtClean="0"/>
              <a:t>App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</a:t>
            </a:r>
            <a:r>
              <a:rPr lang="zh-CN" altLang="en-US" dirty="0" smtClean="0"/>
              <a:t>泽，柯阳，邵佳鑫，段乘风，娄斌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视频展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2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760"/>
          </a:xfrm>
        </p:spPr>
        <p:txBody>
          <a:bodyPr/>
          <a:lstStyle/>
          <a:p>
            <a:r>
              <a:rPr lang="en-US" altLang="zh-CN" dirty="0" smtClean="0"/>
              <a:t>HybirdApp &amp; WebApp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5177"/>
            <a:ext cx="4797669" cy="4321786"/>
          </a:xfrm>
        </p:spPr>
        <p:txBody>
          <a:bodyPr/>
          <a:lstStyle/>
          <a:p>
            <a:r>
              <a:rPr lang="en-US" altLang="zh-CN" dirty="0"/>
              <a:t>WebApp</a:t>
            </a:r>
            <a:r>
              <a:rPr lang="zh-CN" altLang="en-US" dirty="0" smtClean="0"/>
              <a:t>地址：</a:t>
            </a: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www.wangzze.com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HybirdApp </a:t>
            </a:r>
            <a:r>
              <a:rPr lang="zh-CN" altLang="en-US" dirty="0" smtClean="0"/>
              <a:t>视频演示</a:t>
            </a:r>
            <a:endParaRPr lang="en-US" altLang="zh-CN" dirty="0" smtClean="0"/>
          </a:p>
        </p:txBody>
      </p:sp>
      <p:pic>
        <p:nvPicPr>
          <p:cNvPr id="5" name="SVID_20191116_183813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5538" y="500611"/>
            <a:ext cx="3371119" cy="6179528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730262" y="3965331"/>
            <a:ext cx="2171700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3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技术难点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合理显示图片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595" y="1405495"/>
            <a:ext cx="10515600" cy="85167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用户选择图片后期望能够在</a:t>
            </a:r>
            <a:r>
              <a:rPr lang="en-US" altLang="zh-CN" dirty="0" smtClean="0"/>
              <a:t>Fragment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ImageView</a:t>
            </a:r>
            <a:r>
              <a:rPr lang="zh-CN" altLang="en-US" dirty="0" smtClean="0"/>
              <a:t>上能够合理显示图片。合理性有保证图片不失真和与拍摄</a:t>
            </a:r>
            <a:r>
              <a:rPr lang="en-US" altLang="zh-CN" dirty="0" smtClean="0"/>
              <a:t>/</a:t>
            </a:r>
            <a:r>
              <a:rPr lang="zh-CN" altLang="en-US" dirty="0" smtClean="0"/>
              <a:t>预览方向一致性。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 b="5178"/>
          <a:stretch/>
        </p:blipFill>
        <p:spPr>
          <a:xfrm>
            <a:off x="4992683" y="2159992"/>
            <a:ext cx="2385251" cy="4475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274936" y="2149024"/>
            <a:ext cx="4798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/>
              <a:t>问题</a:t>
            </a:r>
            <a:r>
              <a:rPr lang="en-US" altLang="zh-CN" i="1" dirty="0" smtClean="0"/>
              <a:t>1 </a:t>
            </a:r>
            <a:r>
              <a:rPr lang="zh-CN" altLang="en-US" dirty="0" smtClean="0"/>
              <a:t>：图片过大，识别错误如右图，图片太大，人脸已经被挤出画布，识别的画框已经挤出屏幕</a:t>
            </a:r>
            <a:r>
              <a:rPr lang="en-US" altLang="zh-CN" dirty="0" smtClean="0"/>
              <a:t>,</a:t>
            </a:r>
            <a:r>
              <a:rPr lang="zh-CN" altLang="en-US" dirty="0" smtClean="0"/>
              <a:t>只显示出图片左上角的一点。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1</a:t>
            </a:r>
            <a:r>
              <a:rPr lang="zh-CN" altLang="en-US" dirty="0" smtClean="0"/>
              <a:t>：采用质量压缩。采用</a:t>
            </a:r>
            <a:r>
              <a:rPr lang="en-US" altLang="zh-CN" dirty="0" err="1" smtClean="0"/>
              <a:t>Bitmap.compress</a:t>
            </a:r>
            <a:r>
              <a:rPr lang="zh-CN" altLang="en-US" dirty="0" smtClean="0"/>
              <a:t>质量压缩算法，但该算法只能压缩像素不能压缩尺寸，所以放弃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2</a:t>
            </a:r>
            <a:r>
              <a:rPr lang="zh-CN" altLang="en-US" dirty="0" smtClean="0"/>
              <a:t>：采用长宽压缩算法。选择何理的长宽度，然后直接用</a:t>
            </a:r>
            <a:r>
              <a:rPr lang="en-US" altLang="zh-CN" dirty="0" err="1" smtClean="0"/>
              <a:t>Bitmap.create</a:t>
            </a:r>
            <a:r>
              <a:rPr lang="zh-CN" altLang="en-US" dirty="0" smtClean="0"/>
              <a:t>算法直接对图片进行压缩，不保证原图片的长宽比，结果图片失真，并且图框不能覆盖人脸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/>
              <a:t>3</a:t>
            </a:r>
            <a:r>
              <a:rPr lang="zh-CN" altLang="en-US" dirty="0" smtClean="0"/>
              <a:t>：采用等比压缩算法。选择合理的长宽度（</a:t>
            </a:r>
            <a:r>
              <a:rPr lang="en-US" altLang="zh-CN" dirty="0" smtClean="0"/>
              <a:t>800x1000</a:t>
            </a:r>
            <a:r>
              <a:rPr lang="zh-CN" altLang="en-US" dirty="0" smtClean="0"/>
              <a:t>）之后，对长宽进行限制，</a:t>
            </a:r>
            <a:endParaRPr lang="en-US" altLang="zh-CN" dirty="0" smtClean="0"/>
          </a:p>
          <a:p>
            <a:r>
              <a:rPr lang="zh-CN" altLang="en-US" dirty="0" smtClean="0"/>
              <a:t>但在放缩时保证原图片的长宽比，图像不失真。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 b="5011"/>
          <a:stretch/>
        </p:blipFill>
        <p:spPr>
          <a:xfrm>
            <a:off x="9774157" y="2159172"/>
            <a:ext cx="2261324" cy="4471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" b="6267"/>
          <a:stretch/>
        </p:blipFill>
        <p:spPr>
          <a:xfrm>
            <a:off x="7441778" y="2159172"/>
            <a:ext cx="2289776" cy="4476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33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技术难点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合理显示图片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：拍摄时图片预览方向与拍摄合理方向不一致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6282"/>
          <a:stretch/>
        </p:blipFill>
        <p:spPr>
          <a:xfrm>
            <a:off x="6449275" y="2384147"/>
            <a:ext cx="2266357" cy="4429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9" b="7783"/>
          <a:stretch/>
        </p:blipFill>
        <p:spPr>
          <a:xfrm>
            <a:off x="8798562" y="2384147"/>
            <a:ext cx="2355893" cy="4429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336247" y="2465172"/>
            <a:ext cx="60300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1</a:t>
            </a:r>
            <a:r>
              <a:rPr lang="zh-CN" altLang="en-US" dirty="0" smtClean="0"/>
              <a:t>：在用户选择图片之后，直接截取图片中的人脸信息发送给百度接口，接收到图片中人脸的平面旋转角度再根据该角度调整图片姿态。由于网络请求太慢，响应时间太长故放弃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2</a:t>
            </a:r>
            <a:r>
              <a:rPr lang="zh-CN" altLang="en-US" dirty="0" smtClean="0"/>
              <a:t>：添加旋转按钮，引导用户自行调整。由于太傻所以放弃。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3</a:t>
            </a:r>
            <a:r>
              <a:rPr lang="zh-CN" altLang="en-US" dirty="0" smtClean="0"/>
              <a:t>：使用</a:t>
            </a:r>
            <a:r>
              <a:rPr lang="en-US" altLang="zh-CN" dirty="0" smtClean="0"/>
              <a:t>Google </a:t>
            </a:r>
            <a:r>
              <a:rPr lang="en-US" altLang="zh-CN" dirty="0" err="1" smtClean="0"/>
              <a:t>Exifinterface</a:t>
            </a:r>
            <a:r>
              <a:rPr lang="zh-CN" altLang="en-US" dirty="0" smtClean="0"/>
              <a:t>包，在拍摄时获取相机传感器的信息和拍摄时相机的信息，根据图片的方向自行调整。</a:t>
            </a:r>
            <a:endParaRPr lang="en-US" altLang="zh-CN" dirty="0" smtClean="0"/>
          </a:p>
          <a:p>
            <a:r>
              <a:rPr lang="zh-CN" altLang="en-US" dirty="0"/>
              <a:t>遗留</a:t>
            </a:r>
            <a:r>
              <a:rPr lang="zh-CN" altLang="en-US" dirty="0" smtClean="0"/>
              <a:t>问题：如果从相册中选择已经拍摄好的照片，那么还是不出现预览方向不一致问题，这是由于选择相册中已经拍摄好的照片时，</a:t>
            </a:r>
            <a:r>
              <a:rPr lang="en-US" altLang="zh-CN" dirty="0" err="1" smtClean="0"/>
              <a:t>Exifinterface</a:t>
            </a:r>
            <a:r>
              <a:rPr lang="zh-CN" altLang="en-US" dirty="0" smtClean="0"/>
              <a:t>不能获取拍摄时相机传感器的信息，因此无法根据相机的信息进行自动旋转调整姿态。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3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技术难点</a:t>
            </a:r>
            <a:r>
              <a:rPr lang="en-US" altLang="zh-CN" dirty="0" smtClean="0"/>
              <a:t>——</a:t>
            </a:r>
            <a:r>
              <a:rPr lang="zh-CN" altLang="en-US" dirty="0"/>
              <a:t>上</a:t>
            </a:r>
            <a:r>
              <a:rPr lang="zh-CN" altLang="en-US" dirty="0" smtClean="0"/>
              <a:t>传图片中包含多张人脸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" b="5528"/>
          <a:stretch/>
        </p:blipFill>
        <p:spPr>
          <a:xfrm>
            <a:off x="222422" y="1690688"/>
            <a:ext cx="2019379" cy="3978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7017601" y="1690688"/>
            <a:ext cx="3946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：当用户不小心上传了包含多张有效人脸的图片，如何处理这种情况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1</a:t>
            </a:r>
            <a:r>
              <a:rPr lang="zh-CN" altLang="en-US" dirty="0" smtClean="0"/>
              <a:t>：每次仅处理第一张识别到的人脸，对其他人脸不处理。这种解决发难比较死板。</a:t>
            </a:r>
            <a:endParaRPr lang="en-US" altLang="zh-CN" dirty="0" smtClean="0"/>
          </a:p>
          <a:p>
            <a:r>
              <a:rPr lang="zh-CN" altLang="en-US" i="1" dirty="0" smtClean="0"/>
              <a:t>解决</a:t>
            </a:r>
            <a:r>
              <a:rPr lang="en-US" altLang="zh-CN" i="1" dirty="0" smtClean="0"/>
              <a:t>2</a:t>
            </a:r>
            <a:r>
              <a:rPr lang="zh-CN" altLang="en-US" dirty="0" smtClean="0"/>
              <a:t>：引导用户对识别到的与库中相似度最低的人脸进行上传，尽管这可能与用户想要上传的人脸不一致。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" b="5656"/>
          <a:stretch/>
        </p:blipFill>
        <p:spPr>
          <a:xfrm>
            <a:off x="4759363" y="1690689"/>
            <a:ext cx="2022301" cy="397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" b="5644"/>
          <a:stretch/>
        </p:blipFill>
        <p:spPr>
          <a:xfrm>
            <a:off x="2452807" y="1686570"/>
            <a:ext cx="2070619" cy="398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8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59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人员列表以及职责</a:t>
            </a:r>
            <a:endParaRPr lang="en-US" altLang="zh-CN" dirty="0" smtClean="0"/>
          </a:p>
          <a:p>
            <a:pPr lvl="1"/>
            <a:r>
              <a:rPr lang="zh-CN" altLang="en-US" dirty="0"/>
              <a:t>王</a:t>
            </a:r>
            <a:r>
              <a:rPr lang="zh-CN" altLang="en-US" dirty="0" smtClean="0"/>
              <a:t>泽：整合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端代码</a:t>
            </a:r>
            <a:r>
              <a:rPr lang="en-US" altLang="zh-CN" dirty="0" smtClean="0"/>
              <a:t>/ Android</a:t>
            </a:r>
            <a:r>
              <a:rPr lang="zh-CN" altLang="en-US" dirty="0" smtClean="0"/>
              <a:t>端代码优化</a:t>
            </a:r>
            <a:r>
              <a:rPr lang="en-US" altLang="zh-CN" dirty="0" smtClean="0"/>
              <a:t>/ Android UI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柯阳：后端服务器开发</a:t>
            </a:r>
            <a:r>
              <a:rPr lang="en-US" altLang="zh-CN" dirty="0" smtClean="0"/>
              <a:t>/</a:t>
            </a:r>
            <a:r>
              <a:rPr lang="zh-CN" altLang="en-US" dirty="0" smtClean="0"/>
              <a:t>数据库设计</a:t>
            </a:r>
            <a:r>
              <a:rPr lang="en-US" altLang="zh-CN" dirty="0" smtClean="0"/>
              <a:t>/Web</a:t>
            </a:r>
            <a:r>
              <a:rPr lang="zh-CN" altLang="en-US" dirty="0" smtClean="0"/>
              <a:t>端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/HybirdApp</a:t>
            </a:r>
          </a:p>
          <a:p>
            <a:pPr lvl="1"/>
            <a:r>
              <a:rPr lang="zh-CN" altLang="en-US" dirty="0" smtClean="0"/>
              <a:t>邵佳鑫：</a:t>
            </a:r>
            <a:r>
              <a:rPr lang="en-US" altLang="zh-CN" dirty="0" smtClean="0"/>
              <a:t> Android</a:t>
            </a:r>
            <a:r>
              <a:rPr lang="zh-CN" altLang="en-US" dirty="0" smtClean="0"/>
              <a:t>百度接口</a:t>
            </a:r>
            <a:r>
              <a:rPr lang="en-US" altLang="zh-CN" dirty="0" smtClean="0"/>
              <a:t>/ Android</a:t>
            </a:r>
            <a:r>
              <a:rPr lang="zh-CN" altLang="en-US" dirty="0" smtClean="0"/>
              <a:t>资源请求</a:t>
            </a:r>
            <a:r>
              <a:rPr lang="en-US" altLang="zh-CN" dirty="0" smtClean="0"/>
              <a:t>/Web</a:t>
            </a:r>
            <a:r>
              <a:rPr lang="zh-CN" altLang="en-US" dirty="0" smtClean="0"/>
              <a:t>端批量上传图片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段乘风：文档</a:t>
            </a:r>
            <a:r>
              <a:rPr lang="en-US" altLang="zh-CN" dirty="0" smtClean="0"/>
              <a:t>/</a:t>
            </a:r>
            <a:r>
              <a:rPr lang="zh-CN" altLang="en-US" dirty="0" smtClean="0"/>
              <a:t>腾讯云部署服务器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项目说明书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娄斌：项目说明书</a:t>
            </a:r>
            <a:r>
              <a:rPr lang="en-US" altLang="zh-CN" dirty="0" smtClean="0"/>
              <a:t>/</a:t>
            </a:r>
            <a:r>
              <a:rPr lang="zh-CN" altLang="en-US" dirty="0" smtClean="0"/>
              <a:t>文档</a:t>
            </a:r>
            <a:r>
              <a:rPr lang="en-US" altLang="zh-CN" dirty="0" smtClean="0"/>
              <a:t>/ Postman</a:t>
            </a:r>
            <a:r>
              <a:rPr lang="zh-CN" altLang="en-US" dirty="0" smtClean="0"/>
              <a:t>百度接口测试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5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 smtClean="0"/>
              <a:t>——</a:t>
            </a:r>
            <a:r>
              <a:rPr lang="zh-CN" altLang="en-US" sz="3000" dirty="0" smtClean="0"/>
              <a:t>上传建库过程</a:t>
            </a:r>
            <a:endParaRPr lang="zh-CN" altLang="en-US" sz="3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79" b="24748"/>
          <a:stretch/>
        </p:blipFill>
        <p:spPr>
          <a:xfrm>
            <a:off x="838200" y="1462274"/>
            <a:ext cx="2737022" cy="4955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 t="-505" r="-329" b="17290"/>
          <a:stretch/>
        </p:blipFill>
        <p:spPr>
          <a:xfrm>
            <a:off x="7175156" y="1462274"/>
            <a:ext cx="3015049" cy="5042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圆角矩形 6"/>
          <p:cNvSpPr/>
          <p:nvPr/>
        </p:nvSpPr>
        <p:spPr>
          <a:xfrm>
            <a:off x="4341341" y="1960605"/>
            <a:ext cx="1754659" cy="6425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侧栏导航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连接符 8"/>
          <p:cNvCxnSpPr>
            <a:stCxn id="7" idx="2"/>
            <a:endCxn id="4" idx="3"/>
          </p:cNvCxnSpPr>
          <p:nvPr/>
        </p:nvCxnSpPr>
        <p:spPr>
          <a:xfrm rot="5400000">
            <a:off x="3728405" y="2449975"/>
            <a:ext cx="1337085" cy="16434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341340" y="5208869"/>
            <a:ext cx="1754659" cy="6425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主页面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1" idx="0"/>
            <a:endCxn id="5" idx="1"/>
          </p:cNvCxnSpPr>
          <p:nvPr/>
        </p:nvCxnSpPr>
        <p:spPr>
          <a:xfrm rot="5400000" flipH="1" flipV="1">
            <a:off x="5584267" y="3617980"/>
            <a:ext cx="1225292" cy="19564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文框 18"/>
          <p:cNvSpPr/>
          <p:nvPr/>
        </p:nvSpPr>
        <p:spPr>
          <a:xfrm>
            <a:off x="8938054" y="4357815"/>
            <a:ext cx="996779" cy="88144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10470291" y="4639960"/>
            <a:ext cx="1252152" cy="3171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137434"/>
            <a:ext cx="3717854" cy="6505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21" y="167777"/>
            <a:ext cx="3263587" cy="6445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25" y="281060"/>
            <a:ext cx="3231292" cy="6445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图文框 8"/>
          <p:cNvSpPr/>
          <p:nvPr/>
        </p:nvSpPr>
        <p:spPr>
          <a:xfrm>
            <a:off x="2932670" y="848497"/>
            <a:ext cx="1070919" cy="378941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179673" y="2372496"/>
            <a:ext cx="1252152" cy="15734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通过拍照和从相册选择上传的人脸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0" idx="0"/>
            <a:endCxn id="9" idx="3"/>
          </p:cNvCxnSpPr>
          <p:nvPr/>
        </p:nvCxnSpPr>
        <p:spPr>
          <a:xfrm rot="16200000" flipV="1">
            <a:off x="3737405" y="1304152"/>
            <a:ext cx="1334528" cy="8021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0" idx="2"/>
            <a:endCxn id="8" idx="1"/>
          </p:cNvCxnSpPr>
          <p:nvPr/>
        </p:nvCxnSpPr>
        <p:spPr>
          <a:xfrm rot="5400000" flipH="1" flipV="1">
            <a:off x="5183388" y="3125988"/>
            <a:ext cx="442297" cy="1197576"/>
          </a:xfrm>
          <a:prstGeom prst="bentConnector4">
            <a:avLst>
              <a:gd name="adj1" fmla="val -51685"/>
              <a:gd name="adj2" fmla="val 761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图文框 19"/>
          <p:cNvSpPr/>
          <p:nvPr/>
        </p:nvSpPr>
        <p:spPr>
          <a:xfrm>
            <a:off x="2937053" y="1231555"/>
            <a:ext cx="1070919" cy="378941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肘形连接符 20"/>
          <p:cNvCxnSpPr>
            <a:stCxn id="10" idx="0"/>
            <a:endCxn id="20" idx="3"/>
          </p:cNvCxnSpPr>
          <p:nvPr/>
        </p:nvCxnSpPr>
        <p:spPr>
          <a:xfrm rot="16200000" flipV="1">
            <a:off x="3931126" y="1497872"/>
            <a:ext cx="951470" cy="7977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"/>
          <a:stretch/>
        </p:blipFill>
        <p:spPr>
          <a:xfrm>
            <a:off x="457860" y="683741"/>
            <a:ext cx="3458960" cy="5856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/>
          <a:stretch/>
        </p:blipFill>
        <p:spPr>
          <a:xfrm>
            <a:off x="7957364" y="683741"/>
            <a:ext cx="3334520" cy="6086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圆角矩形 6"/>
          <p:cNvSpPr/>
          <p:nvPr/>
        </p:nvSpPr>
        <p:spPr>
          <a:xfrm>
            <a:off x="4267200" y="1504753"/>
            <a:ext cx="2586681" cy="6672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当上传的人脸已在库中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连接符 8"/>
          <p:cNvCxnSpPr>
            <a:stCxn id="7" idx="2"/>
            <a:endCxn id="5" idx="3"/>
          </p:cNvCxnSpPr>
          <p:nvPr/>
        </p:nvCxnSpPr>
        <p:spPr>
          <a:xfrm rot="5400000">
            <a:off x="4018623" y="2070216"/>
            <a:ext cx="1440117" cy="16437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4460129" y="5119817"/>
            <a:ext cx="2586681" cy="8855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如果识别到多张脸，则选则相似度最低的进行上传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1" idx="0"/>
            <a:endCxn id="6" idx="1"/>
          </p:cNvCxnSpPr>
          <p:nvPr/>
        </p:nvCxnSpPr>
        <p:spPr>
          <a:xfrm rot="5400000" flipH="1" flipV="1">
            <a:off x="6159043" y="3321496"/>
            <a:ext cx="1392749" cy="22038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6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77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 smtClean="0"/>
              <a:t>——</a:t>
            </a:r>
            <a:r>
              <a:rPr lang="zh-CN" altLang="en-US" sz="3000" dirty="0" smtClean="0"/>
              <a:t>人脸识别过程</a:t>
            </a:r>
            <a:endParaRPr lang="zh-CN" altLang="en-US" sz="3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" t="4290" r="258" b="-62"/>
          <a:stretch/>
        </p:blipFill>
        <p:spPr>
          <a:xfrm>
            <a:off x="996779" y="1229102"/>
            <a:ext cx="2512540" cy="529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" t="4317" r="119" b="250"/>
          <a:stretch/>
        </p:blipFill>
        <p:spPr>
          <a:xfrm>
            <a:off x="3847071" y="1229101"/>
            <a:ext cx="2739011" cy="529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" b="5208"/>
          <a:stretch/>
        </p:blipFill>
        <p:spPr>
          <a:xfrm>
            <a:off x="6852364" y="1229101"/>
            <a:ext cx="2671964" cy="5296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图文框 7"/>
          <p:cNvSpPr/>
          <p:nvPr/>
        </p:nvSpPr>
        <p:spPr>
          <a:xfrm>
            <a:off x="4076970" y="3678193"/>
            <a:ext cx="912970" cy="753764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6783099" y="5906529"/>
            <a:ext cx="1149937" cy="465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8443656" y="5906528"/>
            <a:ext cx="1149937" cy="465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407478" y="2611393"/>
            <a:ext cx="1252152" cy="15734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通过拍照和从相册选择要识别的人脸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肘形连接符 11"/>
          <p:cNvCxnSpPr>
            <a:stCxn id="11" idx="1"/>
            <a:endCxn id="9" idx="0"/>
          </p:cNvCxnSpPr>
          <p:nvPr/>
        </p:nvCxnSpPr>
        <p:spPr>
          <a:xfrm rot="10800000" flipV="1">
            <a:off x="7358068" y="3398107"/>
            <a:ext cx="3049410" cy="25084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1" idx="1"/>
            <a:endCxn id="10" idx="0"/>
          </p:cNvCxnSpPr>
          <p:nvPr/>
        </p:nvCxnSpPr>
        <p:spPr>
          <a:xfrm rot="10800000" flipV="1">
            <a:off x="9018626" y="3398106"/>
            <a:ext cx="1388853" cy="25084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9" y="677506"/>
            <a:ext cx="3004617" cy="544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" b="42821"/>
          <a:stretch/>
        </p:blipFill>
        <p:spPr>
          <a:xfrm>
            <a:off x="7003487" y="80755"/>
            <a:ext cx="4286764" cy="4844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圆角矩形 7"/>
          <p:cNvSpPr/>
          <p:nvPr/>
        </p:nvSpPr>
        <p:spPr>
          <a:xfrm>
            <a:off x="4075671" y="3072711"/>
            <a:ext cx="1758778" cy="650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获取识别结果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连接符 8"/>
          <p:cNvCxnSpPr>
            <a:stCxn id="10" idx="0"/>
            <a:endCxn id="8" idx="2"/>
          </p:cNvCxnSpPr>
          <p:nvPr/>
        </p:nvCxnSpPr>
        <p:spPr>
          <a:xfrm rot="5400000" flipH="1" flipV="1">
            <a:off x="2631629" y="3202010"/>
            <a:ext cx="1801938" cy="28449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文框 9"/>
          <p:cNvSpPr/>
          <p:nvPr/>
        </p:nvSpPr>
        <p:spPr>
          <a:xfrm>
            <a:off x="1535168" y="5525440"/>
            <a:ext cx="1149937" cy="465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肘形连接符 12"/>
          <p:cNvCxnSpPr>
            <a:stCxn id="8" idx="0"/>
            <a:endCxn id="7" idx="1"/>
          </p:cNvCxnSpPr>
          <p:nvPr/>
        </p:nvCxnSpPr>
        <p:spPr>
          <a:xfrm rot="5400000" flipH="1" flipV="1">
            <a:off x="5694335" y="1763560"/>
            <a:ext cx="569877" cy="20484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图文框 21"/>
          <p:cNvSpPr/>
          <p:nvPr/>
        </p:nvSpPr>
        <p:spPr>
          <a:xfrm>
            <a:off x="6757896" y="3914550"/>
            <a:ext cx="4777946" cy="696439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57896" y="5758160"/>
            <a:ext cx="3614351" cy="6301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如果人脸没在库中，则开启引导程序，引导用户上传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肘形连接符 23"/>
          <p:cNvCxnSpPr>
            <a:stCxn id="22" idx="2"/>
            <a:endCxn id="23" idx="0"/>
          </p:cNvCxnSpPr>
          <p:nvPr/>
        </p:nvCxnSpPr>
        <p:spPr>
          <a:xfrm rot="5400000">
            <a:off x="8282386" y="4893676"/>
            <a:ext cx="1147171" cy="5817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52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77"/>
          </a:xfrm>
        </p:spPr>
        <p:txBody>
          <a:bodyPr/>
          <a:lstStyle/>
          <a:p>
            <a:r>
              <a:rPr lang="zh-CN" altLang="en-US" dirty="0" smtClean="0"/>
              <a:t>成果展示</a:t>
            </a:r>
            <a:r>
              <a:rPr lang="en-US" altLang="zh-CN" dirty="0" smtClean="0"/>
              <a:t>——</a:t>
            </a:r>
            <a:r>
              <a:rPr lang="zh-CN" altLang="en-US" sz="3000" dirty="0" smtClean="0"/>
              <a:t>人脸识别过程</a:t>
            </a:r>
            <a:endParaRPr lang="zh-CN" altLang="en-US" sz="3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"/>
          <a:stretch/>
        </p:blipFill>
        <p:spPr>
          <a:xfrm>
            <a:off x="853273" y="1383956"/>
            <a:ext cx="3069484" cy="5206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圆角矩形 7"/>
          <p:cNvSpPr/>
          <p:nvPr/>
        </p:nvSpPr>
        <p:spPr>
          <a:xfrm>
            <a:off x="4753453" y="4520030"/>
            <a:ext cx="2003854" cy="7331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获取识别到的人脸的详细信息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587976" y="4886615"/>
            <a:ext cx="3835743" cy="1786484"/>
          </a:xfrm>
          <a:prstGeom prst="frame">
            <a:avLst>
              <a:gd name="adj1" fmla="val 55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肘形连接符 9"/>
          <p:cNvCxnSpPr>
            <a:stCxn id="8" idx="2"/>
            <a:endCxn id="9" idx="3"/>
          </p:cNvCxnSpPr>
          <p:nvPr/>
        </p:nvCxnSpPr>
        <p:spPr>
          <a:xfrm rot="5400000">
            <a:off x="4826222" y="4850698"/>
            <a:ext cx="526657" cy="13316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" t="4208" r="-2" b="-598"/>
          <a:stretch/>
        </p:blipFill>
        <p:spPr>
          <a:xfrm>
            <a:off x="8822723" y="1229102"/>
            <a:ext cx="3032040" cy="5247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圆角矩形 17"/>
          <p:cNvSpPr/>
          <p:nvPr/>
        </p:nvSpPr>
        <p:spPr>
          <a:xfrm>
            <a:off x="5786161" y="2324687"/>
            <a:ext cx="2003854" cy="9869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点击添加信息后可以上传该人脸信息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连接符 18"/>
          <p:cNvCxnSpPr>
            <a:stCxn id="18" idx="2"/>
            <a:endCxn id="17" idx="1"/>
          </p:cNvCxnSpPr>
          <p:nvPr/>
        </p:nvCxnSpPr>
        <p:spPr>
          <a:xfrm rot="16200000" flipH="1">
            <a:off x="7534783" y="2564914"/>
            <a:ext cx="541244" cy="20346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97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1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680</Words>
  <Application>Microsoft Office PowerPoint</Application>
  <PresentationFormat>宽屏</PresentationFormat>
  <Paragraphs>45</Paragraphs>
  <Slides>14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人脸识别App</vt:lpstr>
      <vt:lpstr>人员</vt:lpstr>
      <vt:lpstr>成果展示——上传建库过程</vt:lpstr>
      <vt:lpstr>PowerPoint 演示文稿</vt:lpstr>
      <vt:lpstr>PowerPoint 演示文稿</vt:lpstr>
      <vt:lpstr>成果展示——人脸识别过程</vt:lpstr>
      <vt:lpstr>PowerPoint 演示文稿</vt:lpstr>
      <vt:lpstr>成果展示——人脸识别过程</vt:lpstr>
      <vt:lpstr>视频展示</vt:lpstr>
      <vt:lpstr>PowerPoint 演示文稿</vt:lpstr>
      <vt:lpstr>HybirdApp &amp; WebApp</vt:lpstr>
      <vt:lpstr>技术难点——合理显示图片</vt:lpstr>
      <vt:lpstr>技术难点——合理显示图片</vt:lpstr>
      <vt:lpstr>技术难点——上传图片中包含多张人脸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泽</dc:creator>
  <cp:lastModifiedBy>keyan</cp:lastModifiedBy>
  <cp:revision>126</cp:revision>
  <dcterms:created xsi:type="dcterms:W3CDTF">2019-11-16T08:30:53Z</dcterms:created>
  <dcterms:modified xsi:type="dcterms:W3CDTF">2019-11-16T10:50:24Z</dcterms:modified>
</cp:coreProperties>
</file>